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74" r:id="rId8"/>
    <p:sldId id="273" r:id="rId9"/>
    <p:sldId id="265" r:id="rId10"/>
    <p:sldId id="264" r:id="rId11"/>
    <p:sldId id="269" r:id="rId12"/>
    <p:sldId id="270" r:id="rId13"/>
    <p:sldId id="268" r:id="rId14"/>
    <p:sldId id="267" r:id="rId15"/>
    <p:sldId id="271" r:id="rId16"/>
    <p:sldId id="272" r:id="rId17"/>
    <p:sldId id="260" r:id="rId18"/>
    <p:sldId id="266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8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3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19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03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30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77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2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40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37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23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56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387D951-9B9C-4DA5-9C3F-A6693F7657E2}" type="datetimeFigureOut">
              <a:rPr lang="ru-RU" smtClean="0"/>
              <a:t>21.11.2025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FAA7679-724C-451F-AED6-00C393E9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62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F7C9D7-5217-4ED4-AF94-1478E01E7299}"/>
              </a:ext>
            </a:extLst>
          </p:cNvPr>
          <p:cNvSpPr txBox="1">
            <a:spLocks/>
          </p:cNvSpPr>
          <p:nvPr/>
        </p:nvSpPr>
        <p:spPr>
          <a:xfrm>
            <a:off x="1465511" y="284459"/>
            <a:ext cx="9260977" cy="23766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экономический университет им. Г.В. Плеханова» Московский приборостроительный техникум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ED168-8BC2-4267-B9E0-44F6F8186E7C}"/>
              </a:ext>
            </a:extLst>
          </p:cNvPr>
          <p:cNvSpPr txBox="1"/>
          <p:nvPr/>
        </p:nvSpPr>
        <p:spPr>
          <a:xfrm>
            <a:off x="1465510" y="2927377"/>
            <a:ext cx="926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  <a:cs typeface="Arial" panose="020B0604020202020204" pitchFamily="34" charset="0"/>
              </a:rPr>
              <a:t>Специальность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09.02.07 (П) Информационные системы и программирования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014ED-F425-4371-808C-591D45B246D1}"/>
              </a:ext>
            </a:extLst>
          </p:cNvPr>
          <p:cNvSpPr txBox="1"/>
          <p:nvPr/>
        </p:nvSpPr>
        <p:spPr>
          <a:xfrm>
            <a:off x="1293990" y="3635263"/>
            <a:ext cx="973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ПМ 01 </a:t>
            </a:r>
            <a:r>
              <a:rPr lang="ru-RU" dirty="0">
                <a:latin typeface="Bahnschrift Light" panose="020B0502040204020203" pitchFamily="34" charset="0"/>
                <a:cs typeface="Arial" panose="020B0604020202020204" pitchFamily="34" charset="0"/>
              </a:rPr>
              <a:t>Разработка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модулей программного обеспечения для компьютерных систем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FBEB9FB-37F5-4FAF-AFFF-6756C0788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989" y="4632964"/>
            <a:ext cx="9739948" cy="911013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П50-3-22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ПОЛЕЖАЙКОВСКИЙ АЛЕКСЕЙ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67799543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760849-CAD2-40DE-42B1-9F1692B6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1" y="1437766"/>
            <a:ext cx="5410955" cy="18528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83B1C0-9032-7D7F-A541-B6FDE0D7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15" y="3567364"/>
            <a:ext cx="6310383" cy="2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715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800" y="2853494"/>
            <a:ext cx="9905999" cy="16262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Выполнять тестирование программных модулей</a:t>
            </a:r>
            <a:endParaRPr lang="ru-RU" sz="3600" dirty="0">
              <a:latin typeface="Bahnschrift Ligh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1.4</a:t>
            </a:r>
          </a:p>
        </p:txBody>
      </p:sp>
    </p:spTree>
    <p:extLst>
      <p:ext uri="{BB962C8B-B14F-4D97-AF65-F5344CB8AC3E}">
        <p14:creationId xmlns:p14="http://schemas.microsoft.com/office/powerpoint/2010/main" val="13761621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1.4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E10D718-3FD0-430B-416D-3663CEBD2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397" y="1828800"/>
            <a:ext cx="3672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5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1.4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A0DD254-CC0E-0BB8-5E86-76F9F33365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773194"/>
            <a:ext cx="4479925" cy="2462549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2838318-D066-8A88-0D97-C97364C7B8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1890389"/>
            <a:ext cx="4481512" cy="42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49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799" y="2635381"/>
            <a:ext cx="9905999" cy="1970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Осуществлять </a:t>
            </a:r>
            <a:r>
              <a:rPr lang="ru-RU" sz="3600" dirty="0" err="1">
                <a:latin typeface="Bahnschrift Light" panose="020B0502040204020203" pitchFamily="34" charset="0"/>
                <a:cs typeface="Times New Roman" panose="02020603050405020304" pitchFamily="18" charset="0"/>
              </a:rPr>
              <a:t>рефакторинг</a:t>
            </a: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 и оптимизацию программного кода</a:t>
            </a:r>
            <a:endParaRPr lang="ru-RU" sz="3600" dirty="0">
              <a:latin typeface="Bahnschrift Ligh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38061629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1.5</a:t>
            </a:r>
          </a:p>
        </p:txBody>
      </p:sp>
      <p:pic>
        <p:nvPicPr>
          <p:cNvPr id="9" name="Объект 8" descr="Изображение выглядит как текс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21E7EF-E8E2-B163-8EA9-687FB9400B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15" y="1503863"/>
            <a:ext cx="2446421" cy="4892842"/>
          </a:xfrm>
        </p:spPr>
      </p:pic>
      <p:pic>
        <p:nvPicPr>
          <p:cNvPr id="13" name="Объект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9F0E48-3F6E-ADBE-BD18-176069E08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99" y="2232575"/>
            <a:ext cx="4481512" cy="3339251"/>
          </a:xfrm>
        </p:spPr>
      </p:pic>
      <p:sp>
        <p:nvSpPr>
          <p:cNvPr id="11" name="Стрелка вправо 10"/>
          <p:cNvSpPr/>
          <p:nvPr/>
        </p:nvSpPr>
        <p:spPr>
          <a:xfrm>
            <a:off x="4762594" y="3707968"/>
            <a:ext cx="1409700" cy="484632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2529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7493" y="2710881"/>
            <a:ext cx="10048611" cy="1651394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Разрабатывать модули программного обеспечения для мобильных платформ </a:t>
            </a:r>
          </a:p>
          <a:p>
            <a:endParaRPr lang="ru-RU" dirty="0">
              <a:latin typeface="Bahnschrift Ligh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1.6</a:t>
            </a:r>
          </a:p>
        </p:txBody>
      </p:sp>
    </p:spTree>
    <p:extLst>
      <p:ext uri="{BB962C8B-B14F-4D97-AF65-F5344CB8AC3E}">
        <p14:creationId xmlns:p14="http://schemas.microsoft.com/office/powerpoint/2010/main" val="30259507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7707" y="366849"/>
            <a:ext cx="2720288" cy="908278"/>
          </a:xfrm>
        </p:spPr>
        <p:txBody>
          <a:bodyPr>
            <a:norm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ПК 1.6</a:t>
            </a:r>
          </a:p>
        </p:txBody>
      </p:sp>
      <p:pic>
        <p:nvPicPr>
          <p:cNvPr id="7" name="Объект 6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037D99-9D09-D50C-7EAA-FAEE4B5D52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40" y="1656844"/>
            <a:ext cx="2143769" cy="479236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8F9E51-1FB7-A653-8F6B-AB394EB3C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45" y="1656844"/>
            <a:ext cx="2143770" cy="479236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CDF6F8-E96F-77C0-A984-2693A95EC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51" y="1656843"/>
            <a:ext cx="2143770" cy="47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658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2021" y="408793"/>
            <a:ext cx="6735849" cy="107605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Мобильное приложение</a:t>
            </a:r>
          </a:p>
        </p:txBody>
      </p:sp>
      <p:pic>
        <p:nvPicPr>
          <p:cNvPr id="14" name="Screen_Recording_20251120_220408_One UI Home">
            <a:hlinkClick r:id="" action="ppaction://media"/>
            <a:extLst>
              <a:ext uri="{FF2B5EF4-FFF2-40B4-BE49-F238E27FC236}">
                <a16:creationId xmlns:a16="http://schemas.microsoft.com/office/drawing/2014/main" id="{A8E0A89C-A122-FCB5-6015-88D7A79C87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4538" y="1828800"/>
            <a:ext cx="2008187" cy="4351338"/>
          </a:xfrm>
        </p:spPr>
      </p:pic>
    </p:spTree>
    <p:extLst>
      <p:ext uri="{BB962C8B-B14F-4D97-AF65-F5344CB8AC3E}">
        <p14:creationId xmlns:p14="http://schemas.microsoft.com/office/powerpoint/2010/main" val="66954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366205" y="2782877"/>
            <a:ext cx="7692194" cy="97539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022752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068" y="232905"/>
            <a:ext cx="9905998" cy="780176"/>
          </a:xfrm>
        </p:spPr>
        <p:txBody>
          <a:bodyPr/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Модули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74935"/>
            <a:ext cx="11174134" cy="408559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1.1 Формировать алгоритмы разработки программных модулей в соответствии с техническим заданием</a:t>
            </a:r>
          </a:p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1.2 Разрабатывать программные модули в соответствии с техническим заданием</a:t>
            </a:r>
          </a:p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1.3 Выполнять отладку программных модулей с использованием специализированных программных средств</a:t>
            </a:r>
          </a:p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1.4 Выполнять тестирование программных модулей</a:t>
            </a:r>
          </a:p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1.5 Осуществлять </a:t>
            </a:r>
            <a:r>
              <a:rPr lang="ru-RU" sz="2200" dirty="0" err="1">
                <a:latin typeface="Bahnschrift Light" panose="020B0502040204020203" pitchFamily="34" charset="0"/>
                <a:cs typeface="Times New Roman" panose="02020603050405020304" pitchFamily="18" charset="0"/>
              </a:rPr>
              <a:t>рефакторинг</a:t>
            </a:r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 и оптимизацию программного кода</a:t>
            </a:r>
          </a:p>
          <a:p>
            <a:pPr algn="just"/>
            <a:r>
              <a:rPr lang="ru-RU" sz="22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ПК 1.6 Разрабатывать модули программного обеспечения для мобильных платформ </a:t>
            </a:r>
          </a:p>
        </p:txBody>
      </p:sp>
    </p:spTree>
    <p:extLst>
      <p:ext uri="{BB962C8B-B14F-4D97-AF65-F5344CB8AC3E}">
        <p14:creationId xmlns:p14="http://schemas.microsoft.com/office/powerpoint/2010/main" val="26950276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800" y="274569"/>
            <a:ext cx="9905998" cy="1478570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ПК 1.1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3158" y="2610214"/>
            <a:ext cx="10217281" cy="16010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</a:rPr>
              <a:t>Формировать алгоритмы разработки программных модулей в соответствии с техническим заданием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6182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9402FB-8251-AFD4-C503-17B101D01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 descr="Изображение выглядит как текст, диаграмма, План, схематич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8305BC-2534-DAF5-3262-0470D5EF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9" y="1449091"/>
            <a:ext cx="7132092" cy="395981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E72D1A-966D-1449-B197-C6EC882D0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73" y="2803048"/>
            <a:ext cx="2752725" cy="2402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7519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9268" y="2593435"/>
            <a:ext cx="10351506" cy="1810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Разрабатывать программные модули в соответствии с техническим заданием</a:t>
            </a:r>
            <a:endParaRPr lang="ru-RU" sz="3600" dirty="0">
              <a:latin typeface="Bahnschrift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82022" y="584963"/>
            <a:ext cx="9905998" cy="85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1.2</a:t>
            </a:r>
          </a:p>
        </p:txBody>
      </p:sp>
    </p:spTree>
    <p:extLst>
      <p:ext uri="{BB962C8B-B14F-4D97-AF65-F5344CB8AC3E}">
        <p14:creationId xmlns:p14="http://schemas.microsoft.com/office/powerpoint/2010/main" val="29547115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1.2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BD614C-48DC-92D8-B18D-4A9D3D74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73" y="1392192"/>
            <a:ext cx="3222779" cy="46265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DB04CC-B142-EED4-7286-442AD9D3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881" y="2280763"/>
            <a:ext cx="3642081" cy="23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15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8FA5-2A21-7116-D1EA-A0998FB2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90272B1-0947-B69C-C59F-1F7F6F3608BC}"/>
              </a:ext>
            </a:extLst>
          </p:cNvPr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1.2</a:t>
            </a:r>
          </a:p>
        </p:txBody>
      </p:sp>
      <p:pic>
        <p:nvPicPr>
          <p:cNvPr id="6" name="Объект 5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305570-7CD9-BF81-4A76-5A3DAC40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40" y="1753139"/>
            <a:ext cx="1946485" cy="4351338"/>
          </a:xfrm>
        </p:spPr>
      </p:pic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3AB6EB-8171-354C-01E7-2365A57B9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05" y="1753140"/>
            <a:ext cx="1946486" cy="435133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текст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2311FF-01D0-757C-23E5-5E238E3490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71" y="1753140"/>
            <a:ext cx="19464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1.2</a:t>
            </a:r>
          </a:p>
        </p:txBody>
      </p:sp>
      <p:pic>
        <p:nvPicPr>
          <p:cNvPr id="36" name="Объект 35" descr="Изображение выглядит как текст, снимок экрана, дизайн, музы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533808-9B47-D907-C79B-6321325F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40" y="1609007"/>
            <a:ext cx="1946485" cy="4351338"/>
          </a:xfrm>
        </p:spPr>
      </p:pic>
      <p:pic>
        <p:nvPicPr>
          <p:cNvPr id="38" name="Рисунок 37" descr="Изображение выглядит как текст, снимок экрана, дизайн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879AF4-DD2C-7A7A-CF66-A92E1B8E4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81" y="1609007"/>
            <a:ext cx="1946486" cy="4351339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A82C54-69D8-E5F6-60C2-8CB745E2EB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302" y="1609007"/>
            <a:ext cx="1946486" cy="4351338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7A5F65-00A2-6EBD-4175-DF6597AC87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0" y="1609007"/>
            <a:ext cx="19464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867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800" y="2392099"/>
            <a:ext cx="9905999" cy="20205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6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Выполнять отладку программных модулей с использованием специализированных программных средств</a:t>
            </a:r>
            <a:endParaRPr lang="ru-RU" sz="3600" dirty="0">
              <a:latin typeface="Bahnschrift Ligh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8800" y="27456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Bahnschrift Light" panose="020B0502040204020203" pitchFamily="34" charset="0"/>
              </a:rPr>
              <a:t>Пк</a:t>
            </a:r>
            <a:r>
              <a:rPr lang="ru-RU" dirty="0">
                <a:latin typeface="Bahnschrift Light" panose="020B0502040204020203" pitchFamily="34" charset="0"/>
              </a:rPr>
              <a:t> 1.3</a:t>
            </a:r>
          </a:p>
        </p:txBody>
      </p:sp>
    </p:spTree>
    <p:extLst>
      <p:ext uri="{BB962C8B-B14F-4D97-AF65-F5344CB8AC3E}">
        <p14:creationId xmlns:p14="http://schemas.microsoft.com/office/powerpoint/2010/main" val="19524957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547</TotalTime>
  <Words>189</Words>
  <Application>Microsoft Office PowerPoint</Application>
  <PresentationFormat>Широкоэкранный</PresentationFormat>
  <Paragraphs>35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Bahnschrift Light</vt:lpstr>
      <vt:lpstr>Century Schoolbook</vt:lpstr>
      <vt:lpstr>Wingdings 2</vt:lpstr>
      <vt:lpstr>Вид</vt:lpstr>
      <vt:lpstr>Презентация PowerPoint</vt:lpstr>
      <vt:lpstr>Модули</vt:lpstr>
      <vt:lpstr>ПК 1.1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ПК 1.6</vt:lpstr>
      <vt:lpstr>Мобильное приложение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</dc:creator>
  <cp:lastModifiedBy>Алекс Пл</cp:lastModifiedBy>
  <cp:revision>49</cp:revision>
  <dcterms:created xsi:type="dcterms:W3CDTF">2025-10-15T16:11:46Z</dcterms:created>
  <dcterms:modified xsi:type="dcterms:W3CDTF">2025-11-21T11:10:20Z</dcterms:modified>
</cp:coreProperties>
</file>